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</p:sldMasterIdLst>
  <p:notesMasterIdLst>
    <p:notesMasterId r:id="rId11"/>
  </p:notesMasterIdLst>
  <p:sldIdLst>
    <p:sldId id="256" r:id="rId3"/>
    <p:sldId id="257" r:id="rId4"/>
    <p:sldId id="260" r:id="rId5"/>
    <p:sldId id="261" r:id="rId6"/>
    <p:sldId id="258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1FAB6-3A7F-48BE-8D97-3ED1C0442631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7505-5676-44C0-AD7A-C5F686F37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92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8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1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5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91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75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54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5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6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2599C-DB8F-45AA-A2C4-DD5378A9B3C8}" type="datetimeFigureOut">
              <a:rPr lang="es-CL" smtClean="0"/>
              <a:t>24-11-2016</a:t>
            </a:fld>
            <a:endParaRPr lang="es-C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CAA9D-E06C-4FA7-B85D-97FD9C8ACDC3}" type="slidenum">
              <a:rPr lang="es-CL" smtClean="0"/>
              <a:t>‹Nº›</a:t>
            </a:fld>
            <a:endParaRPr lang="es-C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D2599C-DB8F-45AA-A2C4-DD5378A9B3C8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24-11-2016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9CAA9D-E06C-4FA7-B85D-97FD9C8ACDC3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3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23928" y="2132856"/>
            <a:ext cx="4461120" cy="106754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FACTURACIÓN ELECTRÓNICA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5508104" y="5373216"/>
            <a:ext cx="3168024" cy="936104"/>
          </a:xfrm>
        </p:spPr>
        <p:txBody>
          <a:bodyPr>
            <a:normAutofit/>
          </a:bodyPr>
          <a:lstStyle/>
          <a:p>
            <a:pPr algn="ctr"/>
            <a:r>
              <a:rPr lang="es-CL" sz="1400" dirty="0" smtClean="0">
                <a:solidFill>
                  <a:schemeClr val="bg1"/>
                </a:solidFill>
              </a:rPr>
              <a:t>CAROLINA ROJAS CORDOVA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</a:rPr>
              <a:t>CONTADOR GENERAL</a:t>
            </a:r>
          </a:p>
          <a:p>
            <a:pPr algn="ctr"/>
            <a:r>
              <a:rPr lang="es-CL" sz="1400" dirty="0" smtClean="0">
                <a:solidFill>
                  <a:schemeClr val="bg1"/>
                </a:solidFill>
              </a:rPr>
              <a:t>COOPEUMO LTDA.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4" name="AutoShape 2" descr="Resultado de imagen para facturacion electro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5" name="AutoShape 4" descr="Resultado de imagen para facturacion electron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3078" name="Picture 6" descr="http://www.endesa.cl/es/PublishingImages/factura_electroni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0" y="1844823"/>
            <a:ext cx="3439338" cy="338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esultado de imagen para SII"/>
          <p:cNvSpPr>
            <a:spLocks noChangeAspect="1" noChangeArrowheads="1"/>
          </p:cNvSpPr>
          <p:nvPr/>
        </p:nvSpPr>
        <p:spPr bwMode="auto">
          <a:xfrm>
            <a:off x="439737" y="777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7" name="AutoShape 10" descr="Resultado de imagen para SI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08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888128"/>
          </a:xfrm>
        </p:spPr>
        <p:txBody>
          <a:bodyPr/>
          <a:lstStyle/>
          <a:p>
            <a:r>
              <a:rPr lang="es-CL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¿QUÉ ES UNA FACTURA ELECTRONICA?</a:t>
            </a:r>
            <a:endParaRPr lang="es-CL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7772400" cy="3960440"/>
          </a:xfrm>
        </p:spPr>
        <p:txBody>
          <a:bodyPr>
            <a:normAutofit/>
          </a:bodyPr>
          <a:lstStyle/>
          <a:p>
            <a:r>
              <a:rPr lang="es-CL" sz="2800" dirty="0" smtClean="0"/>
              <a:t>Es un documento digital legalmente valido como medio de respaldo de las operaciones comerciales entre contribuyentes , remplazando las facturas tradicionales de papel.</a:t>
            </a:r>
          </a:p>
          <a:p>
            <a:endParaRPr lang="es-CL" sz="2800" dirty="0" smtClean="0"/>
          </a:p>
          <a:p>
            <a:r>
              <a:rPr lang="es-CL" sz="2800" dirty="0" smtClean="0"/>
              <a:t>Este documento es generado en forma electrónica, y posee un firma digital, que avala la integridad y autenticidad del origen del documento.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437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3960440" cy="648072"/>
          </a:xfrm>
        </p:spPr>
        <p:txBody>
          <a:bodyPr/>
          <a:lstStyle/>
          <a:p>
            <a:r>
              <a:rPr lang="es-CL" sz="4000" dirty="0" smtClean="0"/>
              <a:t>REQUISITOS</a:t>
            </a:r>
            <a:endParaRPr lang="es-CL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268760"/>
            <a:ext cx="7772400" cy="4824536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CL" sz="2400" dirty="0" smtClean="0"/>
              <a:t>Haber </a:t>
            </a:r>
            <a:r>
              <a:rPr lang="es-CL" sz="2400" dirty="0"/>
              <a:t>realizado y mantener vigente el trámite de inicio de actividades</a:t>
            </a:r>
            <a:r>
              <a:rPr lang="es-CL" sz="2400" dirty="0" smtClean="0"/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s-CL" sz="2400" dirty="0" smtClean="0"/>
              <a:t>Calificar </a:t>
            </a:r>
            <a:r>
              <a:rPr lang="es-CL" sz="2400" dirty="0"/>
              <a:t>como contribuyente de Primera Categoría, de acuerdo a lo indicado en el Art. 20 de la Ley sobre Impuesto a la Renta.</a:t>
            </a:r>
          </a:p>
          <a:p>
            <a:endParaRPr lang="es-CL" sz="2400" dirty="0" smtClean="0"/>
          </a:p>
          <a:p>
            <a:r>
              <a:rPr lang="es-CL" sz="2400" dirty="0" smtClean="0"/>
              <a:t>Los </a:t>
            </a:r>
            <a:r>
              <a:rPr lang="es-CL" sz="2400" dirty="0"/>
              <a:t>contribuyentes que cumplen con los requisitos de inscripción en el Sistema, sólo requieren disponer de un computador personal con acceso a Internet y un </a:t>
            </a:r>
            <a:r>
              <a:rPr lang="es-CL" sz="2400" b="1" u="sng" dirty="0">
                <a:solidFill>
                  <a:schemeClr val="bg1"/>
                </a:solidFill>
              </a:rPr>
              <a:t>certificado digital</a:t>
            </a:r>
            <a:r>
              <a:rPr lang="es-CL" sz="2400" dirty="0">
                <a:solidFill>
                  <a:schemeClr val="bg1"/>
                </a:solidFill>
              </a:rPr>
              <a:t> </a:t>
            </a:r>
            <a:r>
              <a:rPr lang="es-CL" sz="2400" dirty="0"/>
              <a:t>para comenzar a disfrutar de las ventajas de la factura electrónica.</a:t>
            </a:r>
          </a:p>
          <a:p>
            <a:endParaRPr lang="es-CL" dirty="0" smtClean="0"/>
          </a:p>
          <a:p>
            <a:pPr marL="342900" indent="-342900">
              <a:buFont typeface="Wingdings" pitchFamily="2" charset="2"/>
              <a:buChar char="v"/>
            </a:pPr>
            <a:endParaRPr lang="es-CL" dirty="0"/>
          </a:p>
          <a:p>
            <a:pPr marL="342900" indent="-342900">
              <a:buFont typeface="Wingdings" pitchFamily="2" charset="2"/>
              <a:buChar char="v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06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858400"/>
          </a:xfrm>
        </p:spPr>
        <p:txBody>
          <a:bodyPr/>
          <a:lstStyle/>
          <a:p>
            <a:r>
              <a:rPr lang="es-CL" sz="4000" dirty="0" smtClean="0"/>
              <a:t>¿Qué es un Certificado Digital?</a:t>
            </a:r>
            <a:endParaRPr lang="es-CL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2657584"/>
          </a:xfrm>
        </p:spPr>
        <p:txBody>
          <a:bodyPr/>
          <a:lstStyle/>
          <a:p>
            <a:pPr algn="just"/>
            <a:r>
              <a:rPr lang="es-CL" dirty="0" smtClean="0"/>
              <a:t>Es un documento digital, el cual constituye la identificación electrónica ante el SII. Para que el contribuyente pueda autentificarse y así poder solicitar el timbraje de los documentos.</a:t>
            </a:r>
          </a:p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AutoShape 2" descr="Resultado de imagen para certificad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364" name="Picture 4" descr="http://www.cebriangestoria.com/images/certificado-digi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34480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5" y="260648"/>
            <a:ext cx="866057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8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851648" cy="792088"/>
          </a:xfrm>
        </p:spPr>
        <p:txBody>
          <a:bodyPr>
            <a:normAutofit/>
          </a:bodyPr>
          <a:lstStyle/>
          <a:p>
            <a:pPr algn="l"/>
            <a:r>
              <a:rPr lang="es-CL" sz="4000" dirty="0" smtClean="0"/>
              <a:t>Beneficios</a:t>
            </a:r>
            <a:endParaRPr lang="es-CL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10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7258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1556792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s-CL" sz="2400" dirty="0" smtClean="0"/>
              <a:t> Eliminación de timbraje  y documentos tributarios físicos  en oficinas del SII, con el consecuente ahorro en tiempos y costos de traslado y espera.</a:t>
            </a:r>
          </a:p>
          <a:p>
            <a:endParaRPr lang="es-CL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s-CL" sz="2400" dirty="0" smtClean="0"/>
              <a:t>Ahorro en almacenamiento de documentos.</a:t>
            </a:r>
          </a:p>
          <a:p>
            <a:endParaRPr lang="es-CL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s-CL" sz="2400" dirty="0" smtClean="0"/>
              <a:t>Eliminación de Riesgo de perdida de documentos tributarios físicos.</a:t>
            </a:r>
          </a:p>
          <a:p>
            <a:endParaRPr lang="es-CL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s-CL" sz="2400" dirty="0" smtClean="0"/>
              <a:t> Disminuye la factura falsa.</a:t>
            </a:r>
          </a:p>
          <a:p>
            <a:endParaRPr lang="es-CL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s-CL" sz="2400" dirty="0" smtClean="0"/>
              <a:t>Se facilita la verificación de documentos.</a:t>
            </a:r>
          </a:p>
          <a:p>
            <a:endParaRPr lang="es-CL" dirty="0" smtClean="0"/>
          </a:p>
          <a:p>
            <a:pPr marL="285750" indent="-285750">
              <a:buFont typeface="Wingdings" pitchFamily="2" charset="2"/>
              <a:buChar char="q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78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2526" y="620688"/>
            <a:ext cx="6511762" cy="792088"/>
          </a:xfrm>
        </p:spPr>
        <p:txBody>
          <a:bodyPr>
            <a:noAutofit/>
          </a:bodyPr>
          <a:lstStyle/>
          <a:p>
            <a:pPr algn="l"/>
            <a:r>
              <a:rPr lang="es-CL" sz="4000" dirty="0" smtClean="0"/>
              <a:t>Sistema de Facturación Electrónica Sii</a:t>
            </a:r>
            <a:endParaRPr lang="es-CL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10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7258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7544" y="1916832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El SII provee a los contribuyentes de un sistema  gratuito que les permitirá operar con facturas electrónicas , a través del portal del SII.</a:t>
            </a:r>
          </a:p>
          <a:p>
            <a:endParaRPr lang="es-CL" dirty="0"/>
          </a:p>
          <a:p>
            <a:r>
              <a:rPr lang="es-CL" dirty="0" smtClean="0"/>
              <a:t>Solo se debe tener un computador con acceso a internet y poseer un certificado digital.</a:t>
            </a:r>
          </a:p>
          <a:p>
            <a:endParaRPr lang="es-CL" dirty="0"/>
          </a:p>
          <a:p>
            <a:r>
              <a:rPr lang="es-CL" dirty="0" smtClean="0"/>
              <a:t>Los folios de las facturas se asignan en forma automática.</a:t>
            </a:r>
          </a:p>
          <a:p>
            <a:endParaRPr lang="es-CL" dirty="0"/>
          </a:p>
          <a:p>
            <a:r>
              <a:rPr lang="es-CL" dirty="0" smtClean="0"/>
              <a:t>Se difiere el pago del IVA  al día 20 de cada mes por Internet.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78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4210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3725863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 descr="http://www.softland.cl/noticias/img/img-archivo/101220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" y="1700857"/>
            <a:ext cx="8712969" cy="34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792088"/>
          </a:xfrm>
        </p:spPr>
        <p:txBody>
          <a:bodyPr>
            <a:normAutofit/>
          </a:bodyPr>
          <a:lstStyle/>
          <a:p>
            <a:pPr algn="l"/>
            <a:r>
              <a:rPr lang="es-CL" sz="4000" dirty="0" smtClean="0"/>
              <a:t>Plazos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8171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311</Words>
  <Application>Microsoft Office PowerPoint</Application>
  <PresentationFormat>Presentación en pantalla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</vt:lpstr>
      <vt:lpstr>Constantia</vt:lpstr>
      <vt:lpstr>Wingdings</vt:lpstr>
      <vt:lpstr>Wingdings 2</vt:lpstr>
      <vt:lpstr>Flujo</vt:lpstr>
      <vt:lpstr>2_Flujo</vt:lpstr>
      <vt:lpstr> FACTURACIÓN ELECTRÓNICA </vt:lpstr>
      <vt:lpstr>¿QUÉ ES UNA FACTURA ELECTRONICA?</vt:lpstr>
      <vt:lpstr>REQUISITOS</vt:lpstr>
      <vt:lpstr>¿Qué es un Certificado Digital?</vt:lpstr>
      <vt:lpstr>Presentación de PowerPoint</vt:lpstr>
      <vt:lpstr>Beneficios</vt:lpstr>
      <vt:lpstr>Sistema de Facturación Electrónica Sii</vt:lpstr>
      <vt:lpstr>Plazos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Carolina</cp:lastModifiedBy>
  <cp:revision>15</cp:revision>
  <dcterms:created xsi:type="dcterms:W3CDTF">2015-11-20T20:33:42Z</dcterms:created>
  <dcterms:modified xsi:type="dcterms:W3CDTF">2016-11-24T14:35:59Z</dcterms:modified>
</cp:coreProperties>
</file>